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18"/>
  </p:notesMasterIdLst>
  <p:sldIdLst>
    <p:sldId id="256" r:id="rId2"/>
    <p:sldId id="257" r:id="rId3"/>
    <p:sldId id="274" r:id="rId4"/>
    <p:sldId id="263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A56F75-58EC-4EB7-B372-4E65A1F0A51E}">
          <p14:sldIdLst>
            <p14:sldId id="256"/>
            <p14:sldId id="257"/>
            <p14:sldId id="274"/>
            <p14:sldId id="263"/>
            <p14:sldId id="261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5"/>
          </p14:sldIdLst>
        </p14:section>
        <p14:section name="Untitled Section" id="{BFA6ACFE-D5BB-4652-B50F-ABC5C170F2C9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koinange" initials="bk" lastIdx="1" clrIdx="0">
    <p:extLst>
      <p:ext uri="{19B8F6BF-5375-455C-9EA6-DF929625EA0E}">
        <p15:presenceInfo xmlns:p15="http://schemas.microsoft.com/office/powerpoint/2012/main" userId="fed3c128713545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68" autoAdjust="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2-08T09:41:45.830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97FB8-5EE2-4C78-88C5-3A5ADAF39CD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F56BB-D6A5-4C46-AE57-11117DC66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2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MONDAY 5TH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F56BB-D6A5-4C46-AE57-11117DC664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89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8</a:t>
            </a:r>
            <a:r>
              <a:rPr lang="en-US" baseline="30000" dirty="0"/>
              <a:t>TH</a:t>
            </a:r>
            <a:r>
              <a:rPr lang="en-US" dirty="0"/>
              <a:t>  THURSDAY align holes – they all </a:t>
            </a:r>
            <a:r>
              <a:rPr lang="en-US" dirty="0" err="1"/>
              <a:t>aligned,holes</a:t>
            </a:r>
            <a:r>
              <a:rPr lang="en-US" dirty="0"/>
              <a:t> are M6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F56BB-D6A5-4C46-AE57-11117DC664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748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FRIDAY 8</a:t>
            </a:r>
            <a:r>
              <a:rPr lang="en-US" baseline="30000" dirty="0"/>
              <a:t>TH</a:t>
            </a:r>
            <a:r>
              <a:rPr lang="en-US" dirty="0"/>
              <a:t> O rings fit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F56BB-D6A5-4C46-AE57-11117DC664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19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MONDAY 5TH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F56BB-D6A5-4C46-AE57-11117DC664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74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MONDAY 5</a:t>
            </a:r>
            <a:r>
              <a:rPr lang="en-US" baseline="30000" dirty="0"/>
              <a:t>TH</a:t>
            </a:r>
            <a:r>
              <a:rPr lang="en-US" dirty="0"/>
              <a:t> TEST COMMUNICATION OF ESP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F56BB-D6A5-4C46-AE57-11117DC664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3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MONDAY 5TH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F56BB-D6A5-4C46-AE57-11117DC664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16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TUESDAY 6</a:t>
            </a:r>
            <a:r>
              <a:rPr lang="en-US" baseline="30000" dirty="0"/>
              <a:t>TH </a:t>
            </a:r>
            <a:r>
              <a:rPr lang="en-US" dirty="0"/>
              <a:t>M6 for casing and test stand and M8 for loadcell Mild steel bolts.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F56BB-D6A5-4C46-AE57-11117DC664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51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TUESDAY 6</a:t>
            </a:r>
            <a:r>
              <a:rPr lang="en-US" baseline="30000" dirty="0"/>
              <a:t>TH</a:t>
            </a:r>
            <a:r>
              <a:rPr lang="en-US" dirty="0"/>
              <a:t> MACHINING BEGAN.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F56BB-D6A5-4C46-AE57-11117DC664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9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WEDNESDAY 7</a:t>
            </a:r>
            <a:r>
              <a:rPr lang="en-US" baseline="30000" dirty="0"/>
              <a:t>TH</a:t>
            </a:r>
            <a:r>
              <a:rPr lang="en-US" dirty="0"/>
              <a:t> CONTINUATION OF MACHINING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F56BB-D6A5-4C46-AE57-11117DC664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19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TUESDAY 6</a:t>
            </a:r>
            <a:r>
              <a:rPr lang="en-US" baseline="30000" dirty="0"/>
              <a:t>TH</a:t>
            </a:r>
            <a:r>
              <a:rPr lang="en-US" dirty="0"/>
              <a:t> :COOKED TWO GRAINS……total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F56BB-D6A5-4C46-AE57-11117DC664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2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WEDNEDAY 7</a:t>
            </a:r>
            <a:r>
              <a:rPr lang="en-US" baseline="30000" dirty="0"/>
              <a:t>TH</a:t>
            </a:r>
            <a:r>
              <a:rPr lang="en-US" dirty="0"/>
              <a:t> : Included welding of the mesh and the load cell bar and some minor finishes.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F56BB-D6A5-4C46-AE57-11117DC664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795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791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23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5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5864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34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08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00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93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1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16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3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5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03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00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6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09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8756F-D3FC-4A17-A27A-FF7C2FEF2F9F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8E0F9-FA71-4946-8FD2-E0F501E9D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18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8BA5-41F5-3CAA-D908-ACC2047AB8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INTERNSHIP 2024</a:t>
            </a:r>
            <a:br>
              <a:rPr lang="en-US" b="1" dirty="0"/>
            </a:br>
            <a:r>
              <a:rPr lang="en-US" b="1" dirty="0"/>
              <a:t>SOLID PROPULSION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A15E1-A912-1257-669C-9B4A8CEDF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8252" y="4672013"/>
            <a:ext cx="6987645" cy="99165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WEEK 3 PROGRESS REPORT </a:t>
            </a:r>
          </a:p>
        </p:txBody>
      </p:sp>
    </p:spTree>
    <p:extLst>
      <p:ext uri="{BB962C8B-B14F-4D97-AF65-F5344CB8AC3E}">
        <p14:creationId xmlns:p14="http://schemas.microsoft.com/office/powerpoint/2010/main" val="369699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0A63E-C5FE-CFE2-5637-9E3D4E97C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36119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CONTINUED: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7D54D-AD25-F2E1-B354-D6CDE7B86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2811" y="1166651"/>
            <a:ext cx="3547921" cy="47085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F0F7F-D6D8-532F-AADF-60EC0406C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112" y="1166651"/>
            <a:ext cx="3547922" cy="4708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3E85F8-A886-0012-F3BE-0368FB0B3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985" y="1166650"/>
            <a:ext cx="3547921" cy="47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27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8D74C-6506-15C1-1A31-724381E47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1441"/>
            <a:ext cx="9905998" cy="834390"/>
          </a:xfrm>
        </p:spPr>
        <p:txBody>
          <a:bodyPr>
            <a:normAutofit/>
          </a:bodyPr>
          <a:lstStyle/>
          <a:p>
            <a:r>
              <a:rPr lang="en-US" b="1" dirty="0"/>
              <a:t>#40 COOKING OF GRAINS FOR STATIC TEST.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698B5A-28A7-5CC2-077B-C9D4DB95E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1158875"/>
            <a:ext cx="3412281" cy="4540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91A11F-06F2-CD0C-22C5-2B6423426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959" y="1147665"/>
            <a:ext cx="5150499" cy="45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7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D8D0-7404-72E6-34F5-42D8E5BA5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0020"/>
            <a:ext cx="9905998" cy="6858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#38 WELDING OF STATIC TEST STAND AND ITS DOOR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10CCD-D7AE-6E93-2697-9A63A6885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3731" y="1250302"/>
            <a:ext cx="3815428" cy="48863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4862E-8158-530C-9F7B-342BFACB8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979" y="1250302"/>
            <a:ext cx="46196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9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E1573-C045-098F-AB36-76775B6E3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6316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#42 DRILLING THE CASING AND NOZZLE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4CDD4-CB22-479F-BEFB-2575E9DC7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9535" y="1658144"/>
            <a:ext cx="4190243" cy="4581338"/>
          </a:xfrm>
        </p:spPr>
      </p:pic>
    </p:spTree>
    <p:extLst>
      <p:ext uri="{BB962C8B-B14F-4D97-AF65-F5344CB8AC3E}">
        <p14:creationId xmlns:p14="http://schemas.microsoft.com/office/powerpoint/2010/main" val="3747309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51ED6-9D3D-2A98-ADA2-ED8D22F96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8600"/>
            <a:ext cx="9905998" cy="651510"/>
          </a:xfrm>
        </p:spPr>
        <p:txBody>
          <a:bodyPr/>
          <a:lstStyle/>
          <a:p>
            <a:r>
              <a:rPr lang="en-US" b="1" dirty="0"/>
              <a:t>#43 FITTING O-RINGS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9348A4-5C33-6397-0410-93EBD01B0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1871" y="1749638"/>
            <a:ext cx="3789508" cy="4799752"/>
          </a:xfrm>
        </p:spPr>
      </p:pic>
    </p:spTree>
    <p:extLst>
      <p:ext uri="{BB962C8B-B14F-4D97-AF65-F5344CB8AC3E}">
        <p14:creationId xmlns:p14="http://schemas.microsoft.com/office/powerpoint/2010/main" val="230152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13005-C90D-BD16-0742-36BC9013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01672"/>
          </a:xfrm>
        </p:spPr>
        <p:txBody>
          <a:bodyPr/>
          <a:lstStyle/>
          <a:p>
            <a:r>
              <a:rPr lang="en-US" b="1" dirty="0"/>
              <a:t>#47 FINAL MOTOR ASSEMBLY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D8E1B-1D00-1A21-E90E-49735432B6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520190"/>
            <a:ext cx="3613467" cy="45851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F5EA96-5A0C-DA16-30A6-D3DC0471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225" y="1520190"/>
            <a:ext cx="3828843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932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EE5D-1997-A14C-26C3-83EEF530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60020"/>
            <a:ext cx="9905998" cy="685800"/>
          </a:xfrm>
        </p:spPr>
        <p:txBody>
          <a:bodyPr/>
          <a:lstStyle/>
          <a:p>
            <a:r>
              <a:rPr lang="en-US" b="1" dirty="0"/>
              <a:t>WEEK 3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17934-304A-9F87-B72D-518984724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25830"/>
            <a:ext cx="9905999" cy="486537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Simulation of the flow through the nozzle. #44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Machining of more nozzles. #45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Analysis of static test results. #46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5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8385-BA95-EC3B-3374-E0EF3F741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US" b="1"/>
              <a:t>SECOND WEEK’S OBJECTIVES 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985C9-A9BA-6EC5-4415-2D5DC57A0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Bolt calculation and decision on bolt design and material.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Conduct visual inspection of test stand.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ignition circuit.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data acquisition system.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Nozzle, bulkhead and casing fabrication for static test.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on O-ring for static test.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Design of concrete block protective shelter.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8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94D95-23FC-FBA3-9930-76E8623F0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256002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5300" b="1" dirty="0"/>
              <a:t>        WEEK 2 TASKS COMPLETED  </a:t>
            </a:r>
          </a:p>
        </p:txBody>
      </p:sp>
    </p:spTree>
    <p:extLst>
      <p:ext uri="{BB962C8B-B14F-4D97-AF65-F5344CB8AC3E}">
        <p14:creationId xmlns:p14="http://schemas.microsoft.com/office/powerpoint/2010/main" val="291439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1F2E-EDA5-F242-BD11-83D1135C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08546"/>
            <a:ext cx="10018713" cy="1060184"/>
          </a:xfrm>
        </p:spPr>
        <p:txBody>
          <a:bodyPr>
            <a:normAutofit/>
          </a:bodyPr>
          <a:lstStyle/>
          <a:p>
            <a:r>
              <a:rPr lang="en-US" sz="3200" b="1" dirty="0"/>
              <a:t>#2 Bolt calculation to determine shear stress.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CCD42-0511-0D06-8770-5E7046C1A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1883" y="1403084"/>
            <a:ext cx="6196614" cy="5246370"/>
          </a:xfrm>
        </p:spPr>
      </p:pic>
    </p:spTree>
    <p:extLst>
      <p:ext uri="{BB962C8B-B14F-4D97-AF65-F5344CB8AC3E}">
        <p14:creationId xmlns:p14="http://schemas.microsoft.com/office/powerpoint/2010/main" val="2033694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7EEBD-FE00-1BAE-3AFB-E3266FA50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00039"/>
            <a:ext cx="10018713" cy="766762"/>
          </a:xfrm>
        </p:spPr>
        <p:txBody>
          <a:bodyPr/>
          <a:lstStyle/>
          <a:p>
            <a:r>
              <a:rPr lang="en-US" b="1" dirty="0"/>
              <a:t>Continued 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6322EF-DC36-1E48-CDD9-49D0E71C3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7386" y="1066800"/>
            <a:ext cx="6027938" cy="5715000"/>
          </a:xfrm>
        </p:spPr>
      </p:pic>
    </p:spTree>
    <p:extLst>
      <p:ext uri="{BB962C8B-B14F-4D97-AF65-F5344CB8AC3E}">
        <p14:creationId xmlns:p14="http://schemas.microsoft.com/office/powerpoint/2010/main" val="3601021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7A614-98FD-6B7D-0EDB-577E5056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06532"/>
            <a:ext cx="10018713" cy="825623"/>
          </a:xfrm>
        </p:spPr>
        <p:txBody>
          <a:bodyPr/>
          <a:lstStyle/>
          <a:p>
            <a:r>
              <a:rPr lang="en-US" b="1" dirty="0"/>
              <a:t>#32 Check the state of ignition circuit.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40BA75-B697-8FE9-1476-59C9A9DA2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61135"/>
            <a:ext cx="9905999" cy="639191"/>
          </a:xfrm>
        </p:spPr>
        <p:txBody>
          <a:bodyPr/>
          <a:lstStyle/>
          <a:p>
            <a:r>
              <a:rPr lang="en-US" dirty="0"/>
              <a:t>One circuit was in good condition </a:t>
            </a:r>
            <a:r>
              <a:rPr lang="en-US" dirty="0" err="1"/>
              <a:t>i.e</a:t>
            </a:r>
            <a:r>
              <a:rPr lang="en-US" dirty="0"/>
              <a:t> can be used in static test.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B48F38-1630-AE94-7737-8DEBE7B65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430" y="1500326"/>
            <a:ext cx="3505200" cy="513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73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03DD-D052-B181-7750-C61B37F7C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71021"/>
            <a:ext cx="9905998" cy="887767"/>
          </a:xfrm>
        </p:spPr>
        <p:txBody>
          <a:bodyPr/>
          <a:lstStyle/>
          <a:p>
            <a:r>
              <a:rPr lang="en-US" b="1" dirty="0"/>
              <a:t>#38 Inspecting state of static test 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0DF0E-16C0-7A9C-B4AD-CEEA66ED9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78889"/>
            <a:ext cx="9905999" cy="4912312"/>
          </a:xfrm>
        </p:spPr>
        <p:txBody>
          <a:bodyPr/>
          <a:lstStyle/>
          <a:p>
            <a:r>
              <a:rPr lang="en-US" dirty="0"/>
              <a:t>Needed more welding - attach mesh and bulkhead attachment metal.</a:t>
            </a:r>
          </a:p>
          <a:p>
            <a:r>
              <a:rPr lang="en-US" dirty="0"/>
              <a:t>Needed grinding – Smoothen out weld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77CCC-39F2-404C-F2B4-15241D7E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039" y="2006353"/>
            <a:ext cx="4619625" cy="48516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EFBCAF-9A9B-A9C0-9C56-0A2BD040F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861" y="1935331"/>
            <a:ext cx="4610100" cy="48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64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F721-F14B-E17D-E80E-67B15E184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310" y="0"/>
            <a:ext cx="9905998" cy="1478570"/>
          </a:xfrm>
        </p:spPr>
        <p:txBody>
          <a:bodyPr/>
          <a:lstStyle/>
          <a:p>
            <a:r>
              <a:rPr lang="en-US" b="1" dirty="0"/>
              <a:t>#39 PROCUREMENT OF BOLTS AND WELD RODS.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9E4DFB-EFE0-9734-B09F-C4290DFE4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63190" y="1337311"/>
            <a:ext cx="5920740" cy="5223288"/>
          </a:xfrm>
        </p:spPr>
      </p:pic>
    </p:spTree>
    <p:extLst>
      <p:ext uri="{BB962C8B-B14F-4D97-AF65-F5344CB8AC3E}">
        <p14:creationId xmlns:p14="http://schemas.microsoft.com/office/powerpoint/2010/main" val="106552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C37B3-4988-95AE-23C0-2DC964E54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86612"/>
            <a:ext cx="9905998" cy="704928"/>
          </a:xfrm>
        </p:spPr>
        <p:txBody>
          <a:bodyPr/>
          <a:lstStyle/>
          <a:p>
            <a:r>
              <a:rPr lang="en-US" b="1" dirty="0"/>
              <a:t>#37 MACHINING OF NOZZLE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32D20-74A4-5E9C-C902-692726142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2979" y="1666286"/>
            <a:ext cx="4265265" cy="48931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B5C22-15EA-03C9-77EC-1AF2B9408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261" y="1666285"/>
            <a:ext cx="4629150" cy="48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92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292</TotalTime>
  <Words>309</Words>
  <Application>Microsoft Office PowerPoint</Application>
  <PresentationFormat>Widescreen</PresentationFormat>
  <Paragraphs>52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Tw Cen MT</vt:lpstr>
      <vt:lpstr>Circuit</vt:lpstr>
      <vt:lpstr>INTERNSHIP 2024 SOLID PROPULSION </vt:lpstr>
      <vt:lpstr>SECOND WEEK’S OBJECTIVES </vt:lpstr>
      <vt:lpstr>                         WEEK 2 TASKS COMPLETED  </vt:lpstr>
      <vt:lpstr>#2 Bolt calculation to determine shear stress.</vt:lpstr>
      <vt:lpstr>Continued :</vt:lpstr>
      <vt:lpstr>#32 Check the state of ignition circuit.</vt:lpstr>
      <vt:lpstr>#38 Inspecting state of static test stand</vt:lpstr>
      <vt:lpstr>#39 PROCUREMENT OF BOLTS AND WELD RODS.</vt:lpstr>
      <vt:lpstr>#37 MACHINING OF NOZZLE </vt:lpstr>
      <vt:lpstr>CONTINUED:</vt:lpstr>
      <vt:lpstr>#40 COOKING OF GRAINS FOR STATIC TEST.</vt:lpstr>
      <vt:lpstr>#38 WELDING OF STATIC TEST STAND AND ITS DOOR</vt:lpstr>
      <vt:lpstr>#42 DRILLING THE CASING AND NOZZLE</vt:lpstr>
      <vt:lpstr>#43 FITTING O-RINGS</vt:lpstr>
      <vt:lpstr>#47 FINAL MOTOR ASSEMBLY</vt:lpstr>
      <vt:lpstr>WEEK 3 ACTIVITIES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 2024 SOLID PROPULSION</dc:title>
  <dc:creator>brian koinange</dc:creator>
  <cp:lastModifiedBy>Decent Musinai</cp:lastModifiedBy>
  <cp:revision>5</cp:revision>
  <dcterms:created xsi:type="dcterms:W3CDTF">2024-02-08T05:43:02Z</dcterms:created>
  <dcterms:modified xsi:type="dcterms:W3CDTF">2024-03-01T07:45:58Z</dcterms:modified>
</cp:coreProperties>
</file>